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8" r:id="rId4"/>
  </p:sldMasterIdLst>
  <p:notesMasterIdLst>
    <p:notesMasterId r:id="rId20"/>
  </p:notesMasterIdLst>
  <p:handoutMasterIdLst>
    <p:handoutMasterId r:id="rId21"/>
  </p:handoutMasterIdLst>
  <p:sldIdLst>
    <p:sldId id="325" r:id="rId5"/>
    <p:sldId id="307" r:id="rId6"/>
    <p:sldId id="343" r:id="rId7"/>
    <p:sldId id="338" r:id="rId8"/>
    <p:sldId id="312" r:id="rId9"/>
    <p:sldId id="339" r:id="rId10"/>
    <p:sldId id="317" r:id="rId11"/>
    <p:sldId id="336" r:id="rId12"/>
    <p:sldId id="334" r:id="rId13"/>
    <p:sldId id="340" r:id="rId14"/>
    <p:sldId id="315" r:id="rId15"/>
    <p:sldId id="337" r:id="rId16"/>
    <p:sldId id="321" r:id="rId17"/>
    <p:sldId id="341" r:id="rId18"/>
    <p:sldId id="34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CB9A21-0792-4E66-AE39-C49771EAE60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873942B-DCDF-4281-8838-DC694B13B88F}">
      <dgm:prSet/>
      <dgm:spPr/>
      <dgm:t>
        <a:bodyPr/>
        <a:lstStyle/>
        <a:p>
          <a:r>
            <a:rPr lang="en-US" b="1" i="0" baseline="0" dirty="0"/>
            <a:t>login</a:t>
          </a:r>
          <a:r>
            <a:rPr lang="en-US" b="0" i="0" baseline="0" dirty="0"/>
            <a:t> – Stores card number, PIN, role (Customer/Employee)</a:t>
          </a:r>
          <a:endParaRPr lang="en-US" dirty="0"/>
        </a:p>
      </dgm:t>
    </dgm:pt>
    <dgm:pt modelId="{7A8EEFC8-A260-4F51-A886-960D905E1308}" type="parTrans" cxnId="{A6E16C66-9C29-431C-8291-B3ABEB99C2D9}">
      <dgm:prSet/>
      <dgm:spPr/>
      <dgm:t>
        <a:bodyPr/>
        <a:lstStyle/>
        <a:p>
          <a:endParaRPr lang="en-US"/>
        </a:p>
      </dgm:t>
    </dgm:pt>
    <dgm:pt modelId="{00B59DEF-D2FD-4A73-B8ED-D9E4A512FBF8}" type="sibTrans" cxnId="{A6E16C66-9C29-431C-8291-B3ABEB99C2D9}">
      <dgm:prSet/>
      <dgm:spPr/>
      <dgm:t>
        <a:bodyPr/>
        <a:lstStyle/>
        <a:p>
          <a:endParaRPr lang="en-US"/>
        </a:p>
      </dgm:t>
    </dgm:pt>
    <dgm:pt modelId="{FA71BD33-EC23-41FD-9BF6-5D7ECEB3795B}">
      <dgm:prSet/>
      <dgm:spPr/>
      <dgm:t>
        <a:bodyPr/>
        <a:lstStyle/>
        <a:p>
          <a:r>
            <a:rPr lang="en-US" b="1" i="0" baseline="0"/>
            <a:t>customerdetails1 &amp; 2</a:t>
          </a:r>
          <a:r>
            <a:rPr lang="en-US" b="0" i="0" baseline="0"/>
            <a:t> – Holds personal, contact, and demographic info</a:t>
          </a:r>
          <a:endParaRPr lang="en-US"/>
        </a:p>
      </dgm:t>
    </dgm:pt>
    <dgm:pt modelId="{5EE809BF-CC9F-4C73-A12C-93A7C78F2069}" type="parTrans" cxnId="{21763104-3E05-447C-82A1-DB7E730B70AC}">
      <dgm:prSet/>
      <dgm:spPr/>
      <dgm:t>
        <a:bodyPr/>
        <a:lstStyle/>
        <a:p>
          <a:endParaRPr lang="en-US"/>
        </a:p>
      </dgm:t>
    </dgm:pt>
    <dgm:pt modelId="{B0FDE3E6-AF89-4AD8-88EC-E33A9B2E72AB}" type="sibTrans" cxnId="{21763104-3E05-447C-82A1-DB7E730B70AC}">
      <dgm:prSet/>
      <dgm:spPr/>
      <dgm:t>
        <a:bodyPr/>
        <a:lstStyle/>
        <a:p>
          <a:endParaRPr lang="en-US"/>
        </a:p>
      </dgm:t>
    </dgm:pt>
    <dgm:pt modelId="{82B7A25C-84D7-4E34-9939-EE7D470E3AA0}">
      <dgm:prSet/>
      <dgm:spPr/>
      <dgm:t>
        <a:bodyPr/>
        <a:lstStyle/>
        <a:p>
          <a:r>
            <a:rPr lang="en-US" b="1" i="0" baseline="0"/>
            <a:t>account</a:t>
          </a:r>
          <a:r>
            <a:rPr lang="en-US" b="0" i="0" baseline="0"/>
            <a:t> – Captures account type for each user</a:t>
          </a:r>
          <a:endParaRPr lang="en-US"/>
        </a:p>
      </dgm:t>
    </dgm:pt>
    <dgm:pt modelId="{B28EF6E6-78E5-40C0-8EBD-5A29C885DAC9}" type="parTrans" cxnId="{42687110-38A2-421F-9EEC-46265EFF5F11}">
      <dgm:prSet/>
      <dgm:spPr/>
      <dgm:t>
        <a:bodyPr/>
        <a:lstStyle/>
        <a:p>
          <a:endParaRPr lang="en-US"/>
        </a:p>
      </dgm:t>
    </dgm:pt>
    <dgm:pt modelId="{205FB538-4264-44F4-BACA-1FE21528EBD8}" type="sibTrans" cxnId="{42687110-38A2-421F-9EEC-46265EFF5F11}">
      <dgm:prSet/>
      <dgm:spPr/>
      <dgm:t>
        <a:bodyPr/>
        <a:lstStyle/>
        <a:p>
          <a:endParaRPr lang="en-US"/>
        </a:p>
      </dgm:t>
    </dgm:pt>
    <dgm:pt modelId="{4B12B289-9150-4B15-9B99-76E0F4359DF2}">
      <dgm:prSet/>
      <dgm:spPr/>
      <dgm:t>
        <a:bodyPr/>
        <a:lstStyle/>
        <a:p>
          <a:r>
            <a:rPr lang="en-US" b="1" i="0" baseline="0"/>
            <a:t>bank</a:t>
          </a:r>
          <a:r>
            <a:rPr lang="en-US" b="0" i="0" baseline="0"/>
            <a:t> – Logs deposits, withdrawals, with date &amp; amount</a:t>
          </a:r>
          <a:endParaRPr lang="en-US"/>
        </a:p>
      </dgm:t>
    </dgm:pt>
    <dgm:pt modelId="{83300FC7-92A5-490F-8448-EF61B796BE48}" type="parTrans" cxnId="{1B24D572-A75D-46E9-833F-428E8F2ECBE7}">
      <dgm:prSet/>
      <dgm:spPr/>
      <dgm:t>
        <a:bodyPr/>
        <a:lstStyle/>
        <a:p>
          <a:endParaRPr lang="en-US"/>
        </a:p>
      </dgm:t>
    </dgm:pt>
    <dgm:pt modelId="{7AEEEBA2-3899-487A-A892-059E5DAFE616}" type="sibTrans" cxnId="{1B24D572-A75D-46E9-833F-428E8F2ECBE7}">
      <dgm:prSet/>
      <dgm:spPr/>
      <dgm:t>
        <a:bodyPr/>
        <a:lstStyle/>
        <a:p>
          <a:endParaRPr lang="en-US"/>
        </a:p>
      </dgm:t>
    </dgm:pt>
    <dgm:pt modelId="{28580511-5BB2-40A8-B35C-33354A38B913}">
      <dgm:prSet/>
      <dgm:spPr/>
      <dgm:t>
        <a:bodyPr/>
        <a:lstStyle/>
        <a:p>
          <a:r>
            <a:rPr lang="en-US" b="1" i="0" baseline="0"/>
            <a:t>user_access</a:t>
          </a:r>
          <a:r>
            <a:rPr lang="en-US" b="0" i="0" baseline="0"/>
            <a:t> – Manages Aadhaar/PAN-based access control</a:t>
          </a:r>
          <a:endParaRPr lang="en-US"/>
        </a:p>
      </dgm:t>
    </dgm:pt>
    <dgm:pt modelId="{6C9866DB-3FE3-4BF7-B8F2-92E83B1D9422}" type="parTrans" cxnId="{1A3A6CD4-65E8-468D-B7C4-BF61418AE376}">
      <dgm:prSet/>
      <dgm:spPr/>
      <dgm:t>
        <a:bodyPr/>
        <a:lstStyle/>
        <a:p>
          <a:endParaRPr lang="en-US"/>
        </a:p>
      </dgm:t>
    </dgm:pt>
    <dgm:pt modelId="{095CB97D-CBC8-4254-B477-77C4C76BB054}" type="sibTrans" cxnId="{1A3A6CD4-65E8-468D-B7C4-BF61418AE376}">
      <dgm:prSet/>
      <dgm:spPr/>
      <dgm:t>
        <a:bodyPr/>
        <a:lstStyle/>
        <a:p>
          <a:endParaRPr lang="en-US"/>
        </a:p>
      </dgm:t>
    </dgm:pt>
    <dgm:pt modelId="{4CD8B096-957F-458D-BAEA-B0CF5764B9B8}">
      <dgm:prSet/>
      <dgm:spPr/>
      <dgm:t>
        <a:bodyPr/>
        <a:lstStyle/>
        <a:p>
          <a:r>
            <a:rPr lang="en-US" b="1" i="0" baseline="0"/>
            <a:t>signup_requests</a:t>
          </a:r>
          <a:r>
            <a:rPr lang="en-US" b="0" i="0" baseline="0"/>
            <a:t> – Tracks new customer signup status (Pending/Approved/Denied)</a:t>
          </a:r>
          <a:endParaRPr lang="en-US"/>
        </a:p>
      </dgm:t>
    </dgm:pt>
    <dgm:pt modelId="{A31E4ED4-B909-4DC9-8EFC-E57A7FD54DB3}" type="parTrans" cxnId="{28813439-C191-44F9-A0CE-437E0DD0DCC6}">
      <dgm:prSet/>
      <dgm:spPr/>
      <dgm:t>
        <a:bodyPr/>
        <a:lstStyle/>
        <a:p>
          <a:endParaRPr lang="en-US"/>
        </a:p>
      </dgm:t>
    </dgm:pt>
    <dgm:pt modelId="{1792BCF0-D9EE-4E8D-94C3-DA0F54480A23}" type="sibTrans" cxnId="{28813439-C191-44F9-A0CE-437E0DD0DCC6}">
      <dgm:prSet/>
      <dgm:spPr/>
      <dgm:t>
        <a:bodyPr/>
        <a:lstStyle/>
        <a:p>
          <a:endParaRPr lang="en-US"/>
        </a:p>
      </dgm:t>
    </dgm:pt>
    <dgm:pt modelId="{D44929F7-3E00-4A88-B19E-31B86D153FFC}" type="pres">
      <dgm:prSet presAssocID="{3CCB9A21-0792-4E66-AE39-C49771EAE603}" presName="Name0" presStyleCnt="0">
        <dgm:presLayoutVars>
          <dgm:dir/>
          <dgm:resizeHandles val="exact"/>
        </dgm:presLayoutVars>
      </dgm:prSet>
      <dgm:spPr/>
    </dgm:pt>
    <dgm:pt modelId="{22DA792D-E2D9-40FB-A550-1D7FCE20B650}" type="pres">
      <dgm:prSet presAssocID="{2873942B-DCDF-4281-8838-DC694B13B88F}" presName="node" presStyleLbl="node1" presStyleIdx="0" presStyleCnt="6">
        <dgm:presLayoutVars>
          <dgm:bulletEnabled val="1"/>
        </dgm:presLayoutVars>
      </dgm:prSet>
      <dgm:spPr/>
    </dgm:pt>
    <dgm:pt modelId="{511552B0-C974-4E16-B735-F8649833390D}" type="pres">
      <dgm:prSet presAssocID="{00B59DEF-D2FD-4A73-B8ED-D9E4A512FBF8}" presName="sibTrans" presStyleLbl="sibTrans1D1" presStyleIdx="0" presStyleCnt="5"/>
      <dgm:spPr/>
    </dgm:pt>
    <dgm:pt modelId="{DA828A2F-2F8F-40C6-9785-CE5FAFA83B2B}" type="pres">
      <dgm:prSet presAssocID="{00B59DEF-D2FD-4A73-B8ED-D9E4A512FBF8}" presName="connectorText" presStyleLbl="sibTrans1D1" presStyleIdx="0" presStyleCnt="5"/>
      <dgm:spPr/>
    </dgm:pt>
    <dgm:pt modelId="{EC31F7E7-4A9D-4CA1-9974-E2A206B0465F}" type="pres">
      <dgm:prSet presAssocID="{FA71BD33-EC23-41FD-9BF6-5D7ECEB3795B}" presName="node" presStyleLbl="node1" presStyleIdx="1" presStyleCnt="6">
        <dgm:presLayoutVars>
          <dgm:bulletEnabled val="1"/>
        </dgm:presLayoutVars>
      </dgm:prSet>
      <dgm:spPr/>
    </dgm:pt>
    <dgm:pt modelId="{D46B32D1-8717-494D-A876-F6F8BCEAC206}" type="pres">
      <dgm:prSet presAssocID="{B0FDE3E6-AF89-4AD8-88EC-E33A9B2E72AB}" presName="sibTrans" presStyleLbl="sibTrans1D1" presStyleIdx="1" presStyleCnt="5"/>
      <dgm:spPr/>
    </dgm:pt>
    <dgm:pt modelId="{44342B4B-B3AB-46EF-B560-3F8E48C008B9}" type="pres">
      <dgm:prSet presAssocID="{B0FDE3E6-AF89-4AD8-88EC-E33A9B2E72AB}" presName="connectorText" presStyleLbl="sibTrans1D1" presStyleIdx="1" presStyleCnt="5"/>
      <dgm:spPr/>
    </dgm:pt>
    <dgm:pt modelId="{09E83495-F514-4241-8493-4328DE84B903}" type="pres">
      <dgm:prSet presAssocID="{82B7A25C-84D7-4E34-9939-EE7D470E3AA0}" presName="node" presStyleLbl="node1" presStyleIdx="2" presStyleCnt="6">
        <dgm:presLayoutVars>
          <dgm:bulletEnabled val="1"/>
        </dgm:presLayoutVars>
      </dgm:prSet>
      <dgm:spPr/>
    </dgm:pt>
    <dgm:pt modelId="{7ED47135-D7AC-466D-B25B-5B54FC2E5FFE}" type="pres">
      <dgm:prSet presAssocID="{205FB538-4264-44F4-BACA-1FE21528EBD8}" presName="sibTrans" presStyleLbl="sibTrans1D1" presStyleIdx="2" presStyleCnt="5"/>
      <dgm:spPr/>
    </dgm:pt>
    <dgm:pt modelId="{3DA67371-7F0F-48A9-8BB7-2DB122F689F2}" type="pres">
      <dgm:prSet presAssocID="{205FB538-4264-44F4-BACA-1FE21528EBD8}" presName="connectorText" presStyleLbl="sibTrans1D1" presStyleIdx="2" presStyleCnt="5"/>
      <dgm:spPr/>
    </dgm:pt>
    <dgm:pt modelId="{F814F1C2-5B97-48DF-9686-FDEB4B2EF58E}" type="pres">
      <dgm:prSet presAssocID="{4B12B289-9150-4B15-9B99-76E0F4359DF2}" presName="node" presStyleLbl="node1" presStyleIdx="3" presStyleCnt="6">
        <dgm:presLayoutVars>
          <dgm:bulletEnabled val="1"/>
        </dgm:presLayoutVars>
      </dgm:prSet>
      <dgm:spPr/>
    </dgm:pt>
    <dgm:pt modelId="{27ACB91D-2500-48DD-B863-73B2A9801A8F}" type="pres">
      <dgm:prSet presAssocID="{7AEEEBA2-3899-487A-A892-059E5DAFE616}" presName="sibTrans" presStyleLbl="sibTrans1D1" presStyleIdx="3" presStyleCnt="5"/>
      <dgm:spPr/>
    </dgm:pt>
    <dgm:pt modelId="{F5E73A9C-D596-4278-BFE5-F49F27B0C8CE}" type="pres">
      <dgm:prSet presAssocID="{7AEEEBA2-3899-487A-A892-059E5DAFE616}" presName="connectorText" presStyleLbl="sibTrans1D1" presStyleIdx="3" presStyleCnt="5"/>
      <dgm:spPr/>
    </dgm:pt>
    <dgm:pt modelId="{2483A14E-B8B7-4EF1-A19D-C7F8E2062EB0}" type="pres">
      <dgm:prSet presAssocID="{28580511-5BB2-40A8-B35C-33354A38B913}" presName="node" presStyleLbl="node1" presStyleIdx="4" presStyleCnt="6">
        <dgm:presLayoutVars>
          <dgm:bulletEnabled val="1"/>
        </dgm:presLayoutVars>
      </dgm:prSet>
      <dgm:spPr/>
    </dgm:pt>
    <dgm:pt modelId="{9FBE5BFE-35E5-4D69-ABDC-B65A81E3A2F0}" type="pres">
      <dgm:prSet presAssocID="{095CB97D-CBC8-4254-B477-77C4C76BB054}" presName="sibTrans" presStyleLbl="sibTrans1D1" presStyleIdx="4" presStyleCnt="5"/>
      <dgm:spPr/>
    </dgm:pt>
    <dgm:pt modelId="{C9E05BAA-75C8-4E82-BF0D-67FC43068750}" type="pres">
      <dgm:prSet presAssocID="{095CB97D-CBC8-4254-B477-77C4C76BB054}" presName="connectorText" presStyleLbl="sibTrans1D1" presStyleIdx="4" presStyleCnt="5"/>
      <dgm:spPr/>
    </dgm:pt>
    <dgm:pt modelId="{CC689CBF-1607-4A53-97F0-B0A2A73C6C77}" type="pres">
      <dgm:prSet presAssocID="{4CD8B096-957F-458D-BAEA-B0CF5764B9B8}" presName="node" presStyleLbl="node1" presStyleIdx="5" presStyleCnt="6">
        <dgm:presLayoutVars>
          <dgm:bulletEnabled val="1"/>
        </dgm:presLayoutVars>
      </dgm:prSet>
      <dgm:spPr/>
    </dgm:pt>
  </dgm:ptLst>
  <dgm:cxnLst>
    <dgm:cxn modelId="{21763104-3E05-447C-82A1-DB7E730B70AC}" srcId="{3CCB9A21-0792-4E66-AE39-C49771EAE603}" destId="{FA71BD33-EC23-41FD-9BF6-5D7ECEB3795B}" srcOrd="1" destOrd="0" parTransId="{5EE809BF-CC9F-4C73-A12C-93A7C78F2069}" sibTransId="{B0FDE3E6-AF89-4AD8-88EC-E33A9B2E72AB}"/>
    <dgm:cxn modelId="{EC5A520A-EF48-4371-BE50-35CDF6A64FFC}" type="presOf" srcId="{4B12B289-9150-4B15-9B99-76E0F4359DF2}" destId="{F814F1C2-5B97-48DF-9686-FDEB4B2EF58E}" srcOrd="0" destOrd="0" presId="urn:microsoft.com/office/officeart/2016/7/layout/RepeatingBendingProcessNew"/>
    <dgm:cxn modelId="{42687110-38A2-421F-9EEC-46265EFF5F11}" srcId="{3CCB9A21-0792-4E66-AE39-C49771EAE603}" destId="{82B7A25C-84D7-4E34-9939-EE7D470E3AA0}" srcOrd="2" destOrd="0" parTransId="{B28EF6E6-78E5-40C0-8EBD-5A29C885DAC9}" sibTransId="{205FB538-4264-44F4-BACA-1FE21528EBD8}"/>
    <dgm:cxn modelId="{F2804321-09D4-4ADC-981B-B443F14483C8}" type="presOf" srcId="{28580511-5BB2-40A8-B35C-33354A38B913}" destId="{2483A14E-B8B7-4EF1-A19D-C7F8E2062EB0}" srcOrd="0" destOrd="0" presId="urn:microsoft.com/office/officeart/2016/7/layout/RepeatingBendingProcessNew"/>
    <dgm:cxn modelId="{28813439-C191-44F9-A0CE-437E0DD0DCC6}" srcId="{3CCB9A21-0792-4E66-AE39-C49771EAE603}" destId="{4CD8B096-957F-458D-BAEA-B0CF5764B9B8}" srcOrd="5" destOrd="0" parTransId="{A31E4ED4-B909-4DC9-8EFC-E57A7FD54DB3}" sibTransId="{1792BCF0-D9EE-4E8D-94C3-DA0F54480A23}"/>
    <dgm:cxn modelId="{DD30A841-499F-4CB3-9B08-D81071098605}" type="presOf" srcId="{095CB97D-CBC8-4254-B477-77C4C76BB054}" destId="{C9E05BAA-75C8-4E82-BF0D-67FC43068750}" srcOrd="1" destOrd="0" presId="urn:microsoft.com/office/officeart/2016/7/layout/RepeatingBendingProcessNew"/>
    <dgm:cxn modelId="{A6E16C66-9C29-431C-8291-B3ABEB99C2D9}" srcId="{3CCB9A21-0792-4E66-AE39-C49771EAE603}" destId="{2873942B-DCDF-4281-8838-DC694B13B88F}" srcOrd="0" destOrd="0" parTransId="{7A8EEFC8-A260-4F51-A886-960D905E1308}" sibTransId="{00B59DEF-D2FD-4A73-B8ED-D9E4A512FBF8}"/>
    <dgm:cxn modelId="{1B24D572-A75D-46E9-833F-428E8F2ECBE7}" srcId="{3CCB9A21-0792-4E66-AE39-C49771EAE603}" destId="{4B12B289-9150-4B15-9B99-76E0F4359DF2}" srcOrd="3" destOrd="0" parTransId="{83300FC7-92A5-490F-8448-EF61B796BE48}" sibTransId="{7AEEEBA2-3899-487A-A892-059E5DAFE616}"/>
    <dgm:cxn modelId="{31D6E174-69CB-48D7-B136-5FFFCB59166A}" type="presOf" srcId="{3CCB9A21-0792-4E66-AE39-C49771EAE603}" destId="{D44929F7-3E00-4A88-B19E-31B86D153FFC}" srcOrd="0" destOrd="0" presId="urn:microsoft.com/office/officeart/2016/7/layout/RepeatingBendingProcessNew"/>
    <dgm:cxn modelId="{96C7487F-473A-495B-A808-D5972AC05083}" type="presOf" srcId="{00B59DEF-D2FD-4A73-B8ED-D9E4A512FBF8}" destId="{511552B0-C974-4E16-B735-F8649833390D}" srcOrd="0" destOrd="0" presId="urn:microsoft.com/office/officeart/2016/7/layout/RepeatingBendingProcessNew"/>
    <dgm:cxn modelId="{6CD20B86-790E-4C8C-839B-B7B4D755BA6F}" type="presOf" srcId="{B0FDE3E6-AF89-4AD8-88EC-E33A9B2E72AB}" destId="{D46B32D1-8717-494D-A876-F6F8BCEAC206}" srcOrd="0" destOrd="0" presId="urn:microsoft.com/office/officeart/2016/7/layout/RepeatingBendingProcessNew"/>
    <dgm:cxn modelId="{47968787-43DD-4B52-A2AC-28972737DC78}" type="presOf" srcId="{4CD8B096-957F-458D-BAEA-B0CF5764B9B8}" destId="{CC689CBF-1607-4A53-97F0-B0A2A73C6C77}" srcOrd="0" destOrd="0" presId="urn:microsoft.com/office/officeart/2016/7/layout/RepeatingBendingProcessNew"/>
    <dgm:cxn modelId="{FA7AFB90-6DB8-4510-9780-54E7501E8A23}" type="presOf" srcId="{7AEEEBA2-3899-487A-A892-059E5DAFE616}" destId="{27ACB91D-2500-48DD-B863-73B2A9801A8F}" srcOrd="0" destOrd="0" presId="urn:microsoft.com/office/officeart/2016/7/layout/RepeatingBendingProcessNew"/>
    <dgm:cxn modelId="{8613B9A0-9052-4734-9C97-09F76A209700}" type="presOf" srcId="{205FB538-4264-44F4-BACA-1FE21528EBD8}" destId="{3DA67371-7F0F-48A9-8BB7-2DB122F689F2}" srcOrd="1" destOrd="0" presId="urn:microsoft.com/office/officeart/2016/7/layout/RepeatingBendingProcessNew"/>
    <dgm:cxn modelId="{5318ADA8-287C-48DE-A12A-0DD20DDD5276}" type="presOf" srcId="{205FB538-4264-44F4-BACA-1FE21528EBD8}" destId="{7ED47135-D7AC-466D-B25B-5B54FC2E5FFE}" srcOrd="0" destOrd="0" presId="urn:microsoft.com/office/officeart/2016/7/layout/RepeatingBendingProcessNew"/>
    <dgm:cxn modelId="{387B56AC-FD1C-4CB6-99A4-8C5997562670}" type="presOf" srcId="{7AEEEBA2-3899-487A-A892-059E5DAFE616}" destId="{F5E73A9C-D596-4278-BFE5-F49F27B0C8CE}" srcOrd="1" destOrd="0" presId="urn:microsoft.com/office/officeart/2016/7/layout/RepeatingBendingProcessNew"/>
    <dgm:cxn modelId="{51D25DB6-E4F0-43F4-8D02-DCB9C68BDF31}" type="presOf" srcId="{FA71BD33-EC23-41FD-9BF6-5D7ECEB3795B}" destId="{EC31F7E7-4A9D-4CA1-9974-E2A206B0465F}" srcOrd="0" destOrd="0" presId="urn:microsoft.com/office/officeart/2016/7/layout/RepeatingBendingProcessNew"/>
    <dgm:cxn modelId="{FB354BBF-0F7D-4E93-8178-1B1998B93CCE}" type="presOf" srcId="{2873942B-DCDF-4281-8838-DC694B13B88F}" destId="{22DA792D-E2D9-40FB-A550-1D7FCE20B650}" srcOrd="0" destOrd="0" presId="urn:microsoft.com/office/officeart/2016/7/layout/RepeatingBendingProcessNew"/>
    <dgm:cxn modelId="{4D023CC1-3E81-4754-BE9C-11D31261E6B9}" type="presOf" srcId="{82B7A25C-84D7-4E34-9939-EE7D470E3AA0}" destId="{09E83495-F514-4241-8493-4328DE84B903}" srcOrd="0" destOrd="0" presId="urn:microsoft.com/office/officeart/2016/7/layout/RepeatingBendingProcessNew"/>
    <dgm:cxn modelId="{1A3A6CD4-65E8-468D-B7C4-BF61418AE376}" srcId="{3CCB9A21-0792-4E66-AE39-C49771EAE603}" destId="{28580511-5BB2-40A8-B35C-33354A38B913}" srcOrd="4" destOrd="0" parTransId="{6C9866DB-3FE3-4BF7-B8F2-92E83B1D9422}" sibTransId="{095CB97D-CBC8-4254-B477-77C4C76BB054}"/>
    <dgm:cxn modelId="{C247E1DC-A4D5-482C-A020-F5D53068A5C8}" type="presOf" srcId="{00B59DEF-D2FD-4A73-B8ED-D9E4A512FBF8}" destId="{DA828A2F-2F8F-40C6-9785-CE5FAFA83B2B}" srcOrd="1" destOrd="0" presId="urn:microsoft.com/office/officeart/2016/7/layout/RepeatingBendingProcessNew"/>
    <dgm:cxn modelId="{03966CE2-F420-4321-A315-5C4B9523CE1A}" type="presOf" srcId="{095CB97D-CBC8-4254-B477-77C4C76BB054}" destId="{9FBE5BFE-35E5-4D69-ABDC-B65A81E3A2F0}" srcOrd="0" destOrd="0" presId="urn:microsoft.com/office/officeart/2016/7/layout/RepeatingBendingProcessNew"/>
    <dgm:cxn modelId="{77B70AF7-2267-494C-87ED-422D42B7B27E}" type="presOf" srcId="{B0FDE3E6-AF89-4AD8-88EC-E33A9B2E72AB}" destId="{44342B4B-B3AB-46EF-B560-3F8E48C008B9}" srcOrd="1" destOrd="0" presId="urn:microsoft.com/office/officeart/2016/7/layout/RepeatingBendingProcessNew"/>
    <dgm:cxn modelId="{3A784103-69E1-4343-97C8-F19CCB8EDB93}" type="presParOf" srcId="{D44929F7-3E00-4A88-B19E-31B86D153FFC}" destId="{22DA792D-E2D9-40FB-A550-1D7FCE20B650}" srcOrd="0" destOrd="0" presId="urn:microsoft.com/office/officeart/2016/7/layout/RepeatingBendingProcessNew"/>
    <dgm:cxn modelId="{0D6CB1AB-1833-44A5-9415-7C6BDD0DA965}" type="presParOf" srcId="{D44929F7-3E00-4A88-B19E-31B86D153FFC}" destId="{511552B0-C974-4E16-B735-F8649833390D}" srcOrd="1" destOrd="0" presId="urn:microsoft.com/office/officeart/2016/7/layout/RepeatingBendingProcessNew"/>
    <dgm:cxn modelId="{F278E5FC-EB8B-42E9-B8D6-C7624AC0A476}" type="presParOf" srcId="{511552B0-C974-4E16-B735-F8649833390D}" destId="{DA828A2F-2F8F-40C6-9785-CE5FAFA83B2B}" srcOrd="0" destOrd="0" presId="urn:microsoft.com/office/officeart/2016/7/layout/RepeatingBendingProcessNew"/>
    <dgm:cxn modelId="{3E7B5827-453C-4DC5-A7F4-DB19DDC84618}" type="presParOf" srcId="{D44929F7-3E00-4A88-B19E-31B86D153FFC}" destId="{EC31F7E7-4A9D-4CA1-9974-E2A206B0465F}" srcOrd="2" destOrd="0" presId="urn:microsoft.com/office/officeart/2016/7/layout/RepeatingBendingProcessNew"/>
    <dgm:cxn modelId="{C2A5D51F-7570-48DD-94A6-AB4B0E7DF17D}" type="presParOf" srcId="{D44929F7-3E00-4A88-B19E-31B86D153FFC}" destId="{D46B32D1-8717-494D-A876-F6F8BCEAC206}" srcOrd="3" destOrd="0" presId="urn:microsoft.com/office/officeart/2016/7/layout/RepeatingBendingProcessNew"/>
    <dgm:cxn modelId="{FD2A6F47-1592-4C9B-8FF1-7310E8A74E21}" type="presParOf" srcId="{D46B32D1-8717-494D-A876-F6F8BCEAC206}" destId="{44342B4B-B3AB-46EF-B560-3F8E48C008B9}" srcOrd="0" destOrd="0" presId="urn:microsoft.com/office/officeart/2016/7/layout/RepeatingBendingProcessNew"/>
    <dgm:cxn modelId="{1E4ACE13-FBFE-463F-905A-9BE2B27AD4F3}" type="presParOf" srcId="{D44929F7-3E00-4A88-B19E-31B86D153FFC}" destId="{09E83495-F514-4241-8493-4328DE84B903}" srcOrd="4" destOrd="0" presId="urn:microsoft.com/office/officeart/2016/7/layout/RepeatingBendingProcessNew"/>
    <dgm:cxn modelId="{2195546D-07A2-42A5-A772-A1F02A7B414B}" type="presParOf" srcId="{D44929F7-3E00-4A88-B19E-31B86D153FFC}" destId="{7ED47135-D7AC-466D-B25B-5B54FC2E5FFE}" srcOrd="5" destOrd="0" presId="urn:microsoft.com/office/officeart/2016/7/layout/RepeatingBendingProcessNew"/>
    <dgm:cxn modelId="{5438ED01-23AB-407C-85B3-7CC9DCDE0CEC}" type="presParOf" srcId="{7ED47135-D7AC-466D-B25B-5B54FC2E5FFE}" destId="{3DA67371-7F0F-48A9-8BB7-2DB122F689F2}" srcOrd="0" destOrd="0" presId="urn:microsoft.com/office/officeart/2016/7/layout/RepeatingBendingProcessNew"/>
    <dgm:cxn modelId="{568EA988-D5FA-4E04-811E-30A561F54404}" type="presParOf" srcId="{D44929F7-3E00-4A88-B19E-31B86D153FFC}" destId="{F814F1C2-5B97-48DF-9686-FDEB4B2EF58E}" srcOrd="6" destOrd="0" presId="urn:microsoft.com/office/officeart/2016/7/layout/RepeatingBendingProcessNew"/>
    <dgm:cxn modelId="{4B2072EE-57FF-475B-AE39-23E541AC2CCA}" type="presParOf" srcId="{D44929F7-3E00-4A88-B19E-31B86D153FFC}" destId="{27ACB91D-2500-48DD-B863-73B2A9801A8F}" srcOrd="7" destOrd="0" presId="urn:microsoft.com/office/officeart/2016/7/layout/RepeatingBendingProcessNew"/>
    <dgm:cxn modelId="{0FD8DCA9-A250-4BAD-B49F-78DA13F1E70C}" type="presParOf" srcId="{27ACB91D-2500-48DD-B863-73B2A9801A8F}" destId="{F5E73A9C-D596-4278-BFE5-F49F27B0C8CE}" srcOrd="0" destOrd="0" presId="urn:microsoft.com/office/officeart/2016/7/layout/RepeatingBendingProcessNew"/>
    <dgm:cxn modelId="{17EDCFEA-F0F6-4B51-9267-A59D1C3FB125}" type="presParOf" srcId="{D44929F7-3E00-4A88-B19E-31B86D153FFC}" destId="{2483A14E-B8B7-4EF1-A19D-C7F8E2062EB0}" srcOrd="8" destOrd="0" presId="urn:microsoft.com/office/officeart/2016/7/layout/RepeatingBendingProcessNew"/>
    <dgm:cxn modelId="{2CBF193C-2864-466E-8A28-37DD25B69509}" type="presParOf" srcId="{D44929F7-3E00-4A88-B19E-31B86D153FFC}" destId="{9FBE5BFE-35E5-4D69-ABDC-B65A81E3A2F0}" srcOrd="9" destOrd="0" presId="urn:microsoft.com/office/officeart/2016/7/layout/RepeatingBendingProcessNew"/>
    <dgm:cxn modelId="{9CF9F53A-E34D-4EA3-BA76-DE974A1B345B}" type="presParOf" srcId="{9FBE5BFE-35E5-4D69-ABDC-B65A81E3A2F0}" destId="{C9E05BAA-75C8-4E82-BF0D-67FC43068750}" srcOrd="0" destOrd="0" presId="urn:microsoft.com/office/officeart/2016/7/layout/RepeatingBendingProcessNew"/>
    <dgm:cxn modelId="{66B5C1D4-0CDD-4562-B5C0-22848F602C4B}" type="presParOf" srcId="{D44929F7-3E00-4A88-B19E-31B86D153FFC}" destId="{CC689CBF-1607-4A53-97F0-B0A2A73C6C77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62E57A-FD64-4398-9EF0-12C8074D2A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30A38E-A798-4B30-9D28-FEFCC9C56BBC}">
      <dgm:prSet custT="1"/>
      <dgm:spPr/>
      <dgm:t>
        <a:bodyPr/>
        <a:lstStyle/>
        <a:p>
          <a:r>
            <a:rPr lang="en-US" sz="20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Simulates a real-world bank with secure workflows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C4F88C-BE00-4019-B924-1B643D355613}" type="parTrans" cxnId="{99FBB6B1-32DD-490B-91C2-09DC46982287}">
      <dgm:prSet/>
      <dgm:spPr/>
      <dgm:t>
        <a:bodyPr/>
        <a:lstStyle/>
        <a:p>
          <a:endParaRPr lang="en-US"/>
        </a:p>
      </dgm:t>
    </dgm:pt>
    <dgm:pt modelId="{810F1473-FF3F-4F10-B4BF-9A1C282F98A2}" type="sibTrans" cxnId="{99FBB6B1-32DD-490B-91C2-09DC46982287}">
      <dgm:prSet/>
      <dgm:spPr/>
      <dgm:t>
        <a:bodyPr/>
        <a:lstStyle/>
        <a:p>
          <a:endParaRPr lang="en-US"/>
        </a:p>
      </dgm:t>
    </dgm:pt>
    <dgm:pt modelId="{B7A25962-0CF3-4876-B608-4C14F62C7614}">
      <dgm:prSet custT="1"/>
      <dgm:spPr/>
      <dgm:t>
        <a:bodyPr/>
        <a:lstStyle/>
        <a:p>
          <a:r>
            <a:rPr lang="en-US" sz="20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Easy to extend with email approvals and encryption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EF37F7-E1D2-4723-A819-AA6FE19D9120}" type="parTrans" cxnId="{81E93CD1-44A3-413A-8B44-B04140B94F86}">
      <dgm:prSet/>
      <dgm:spPr/>
      <dgm:t>
        <a:bodyPr/>
        <a:lstStyle/>
        <a:p>
          <a:endParaRPr lang="en-US"/>
        </a:p>
      </dgm:t>
    </dgm:pt>
    <dgm:pt modelId="{B784D36E-7EDA-4E84-A14E-32C20CF80967}" type="sibTrans" cxnId="{81E93CD1-44A3-413A-8B44-B04140B94F86}">
      <dgm:prSet/>
      <dgm:spPr/>
      <dgm:t>
        <a:bodyPr/>
        <a:lstStyle/>
        <a:p>
          <a:endParaRPr lang="en-US"/>
        </a:p>
      </dgm:t>
    </dgm:pt>
    <dgm:pt modelId="{F55E3361-E413-495E-9C26-FCED3CD59FCE}" type="pres">
      <dgm:prSet presAssocID="{7762E57A-FD64-4398-9EF0-12C8074D2AE3}" presName="root" presStyleCnt="0">
        <dgm:presLayoutVars>
          <dgm:dir/>
          <dgm:resizeHandles val="exact"/>
        </dgm:presLayoutVars>
      </dgm:prSet>
      <dgm:spPr/>
    </dgm:pt>
    <dgm:pt modelId="{546BA39C-4287-43BE-8A37-9380F6DD2329}" type="pres">
      <dgm:prSet presAssocID="{E630A38E-A798-4B30-9D28-FEFCC9C56BBC}" presName="compNode" presStyleCnt="0"/>
      <dgm:spPr/>
    </dgm:pt>
    <dgm:pt modelId="{452CCB84-20F4-48FE-B72B-7A7AE3FAA6EA}" type="pres">
      <dgm:prSet presAssocID="{E630A38E-A798-4B30-9D28-FEFCC9C56BBC}" presName="bgRect" presStyleLbl="bgShp" presStyleIdx="0" presStyleCnt="2"/>
      <dgm:spPr/>
    </dgm:pt>
    <dgm:pt modelId="{7A6983BC-A76C-427E-A3F7-12D0A777D614}" type="pres">
      <dgm:prSet presAssocID="{E630A38E-A798-4B30-9D28-FEFCC9C56BB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993EF685-670D-4EEE-9F43-41E32DFB6FEC}" type="pres">
      <dgm:prSet presAssocID="{E630A38E-A798-4B30-9D28-FEFCC9C56BBC}" presName="spaceRect" presStyleCnt="0"/>
      <dgm:spPr/>
    </dgm:pt>
    <dgm:pt modelId="{A8DD1ECB-CD3E-4163-A508-975844A9D7BE}" type="pres">
      <dgm:prSet presAssocID="{E630A38E-A798-4B30-9D28-FEFCC9C56BBC}" presName="parTx" presStyleLbl="revTx" presStyleIdx="0" presStyleCnt="2">
        <dgm:presLayoutVars>
          <dgm:chMax val="0"/>
          <dgm:chPref val="0"/>
        </dgm:presLayoutVars>
      </dgm:prSet>
      <dgm:spPr/>
    </dgm:pt>
    <dgm:pt modelId="{AAAFADEF-EB9A-482D-81FE-17960D6845D4}" type="pres">
      <dgm:prSet presAssocID="{810F1473-FF3F-4F10-B4BF-9A1C282F98A2}" presName="sibTrans" presStyleCnt="0"/>
      <dgm:spPr/>
    </dgm:pt>
    <dgm:pt modelId="{5C00CAD6-DD5E-4CE1-8548-897073D73CC4}" type="pres">
      <dgm:prSet presAssocID="{B7A25962-0CF3-4876-B608-4C14F62C7614}" presName="compNode" presStyleCnt="0"/>
      <dgm:spPr/>
    </dgm:pt>
    <dgm:pt modelId="{11E625E3-AD36-4CF4-8820-875EB981AA74}" type="pres">
      <dgm:prSet presAssocID="{B7A25962-0CF3-4876-B608-4C14F62C7614}" presName="bgRect" presStyleLbl="bgShp" presStyleIdx="1" presStyleCnt="2"/>
      <dgm:spPr/>
    </dgm:pt>
    <dgm:pt modelId="{316BE6D7-EAB1-49E4-B09B-8A03E25B9997}" type="pres">
      <dgm:prSet presAssocID="{B7A25962-0CF3-4876-B608-4C14F62C761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53E4819-A20D-4DCE-B350-EB66753CCFB8}" type="pres">
      <dgm:prSet presAssocID="{B7A25962-0CF3-4876-B608-4C14F62C7614}" presName="spaceRect" presStyleCnt="0"/>
      <dgm:spPr/>
    </dgm:pt>
    <dgm:pt modelId="{88727A80-8B90-4E65-8A50-41258F748FEF}" type="pres">
      <dgm:prSet presAssocID="{B7A25962-0CF3-4876-B608-4C14F62C761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841DA44-D6AB-4A5D-8A23-B73E2260A006}" type="presOf" srcId="{E630A38E-A798-4B30-9D28-FEFCC9C56BBC}" destId="{A8DD1ECB-CD3E-4163-A508-975844A9D7BE}" srcOrd="0" destOrd="0" presId="urn:microsoft.com/office/officeart/2018/2/layout/IconVerticalSolidList"/>
    <dgm:cxn modelId="{5077F5A0-D16E-4C54-8A44-9B5DD8DD5871}" type="presOf" srcId="{B7A25962-0CF3-4876-B608-4C14F62C7614}" destId="{88727A80-8B90-4E65-8A50-41258F748FEF}" srcOrd="0" destOrd="0" presId="urn:microsoft.com/office/officeart/2018/2/layout/IconVerticalSolidList"/>
    <dgm:cxn modelId="{99FBB6B1-32DD-490B-91C2-09DC46982287}" srcId="{7762E57A-FD64-4398-9EF0-12C8074D2AE3}" destId="{E630A38E-A798-4B30-9D28-FEFCC9C56BBC}" srcOrd="0" destOrd="0" parTransId="{2EC4F88C-BE00-4019-B924-1B643D355613}" sibTransId="{810F1473-FF3F-4F10-B4BF-9A1C282F98A2}"/>
    <dgm:cxn modelId="{81E93CD1-44A3-413A-8B44-B04140B94F86}" srcId="{7762E57A-FD64-4398-9EF0-12C8074D2AE3}" destId="{B7A25962-0CF3-4876-B608-4C14F62C7614}" srcOrd="1" destOrd="0" parTransId="{7AEF37F7-E1D2-4723-A819-AA6FE19D9120}" sibTransId="{B784D36E-7EDA-4E84-A14E-32C20CF80967}"/>
    <dgm:cxn modelId="{72F9BED8-376D-42F2-9C7F-4EEAAA29E43F}" type="presOf" srcId="{7762E57A-FD64-4398-9EF0-12C8074D2AE3}" destId="{F55E3361-E413-495E-9C26-FCED3CD59FCE}" srcOrd="0" destOrd="0" presId="urn:microsoft.com/office/officeart/2018/2/layout/IconVerticalSolidList"/>
    <dgm:cxn modelId="{9811243B-213B-4D2F-9416-4822970A2A61}" type="presParOf" srcId="{F55E3361-E413-495E-9C26-FCED3CD59FCE}" destId="{546BA39C-4287-43BE-8A37-9380F6DD2329}" srcOrd="0" destOrd="0" presId="urn:microsoft.com/office/officeart/2018/2/layout/IconVerticalSolidList"/>
    <dgm:cxn modelId="{6FF9E569-BFF3-47D0-8E80-446F81319FB0}" type="presParOf" srcId="{546BA39C-4287-43BE-8A37-9380F6DD2329}" destId="{452CCB84-20F4-48FE-B72B-7A7AE3FAA6EA}" srcOrd="0" destOrd="0" presId="urn:microsoft.com/office/officeart/2018/2/layout/IconVerticalSolidList"/>
    <dgm:cxn modelId="{078D984A-65DF-48E1-8399-7C4C5DB6A437}" type="presParOf" srcId="{546BA39C-4287-43BE-8A37-9380F6DD2329}" destId="{7A6983BC-A76C-427E-A3F7-12D0A777D614}" srcOrd="1" destOrd="0" presId="urn:microsoft.com/office/officeart/2018/2/layout/IconVerticalSolidList"/>
    <dgm:cxn modelId="{D7647448-F1D2-4AFA-9C57-738CB3067755}" type="presParOf" srcId="{546BA39C-4287-43BE-8A37-9380F6DD2329}" destId="{993EF685-670D-4EEE-9F43-41E32DFB6FEC}" srcOrd="2" destOrd="0" presId="urn:microsoft.com/office/officeart/2018/2/layout/IconVerticalSolidList"/>
    <dgm:cxn modelId="{107BB5A8-9423-47C7-870B-0513DB384378}" type="presParOf" srcId="{546BA39C-4287-43BE-8A37-9380F6DD2329}" destId="{A8DD1ECB-CD3E-4163-A508-975844A9D7BE}" srcOrd="3" destOrd="0" presId="urn:microsoft.com/office/officeart/2018/2/layout/IconVerticalSolidList"/>
    <dgm:cxn modelId="{7C5ED438-A437-4D51-B112-AF6B8E77BD91}" type="presParOf" srcId="{F55E3361-E413-495E-9C26-FCED3CD59FCE}" destId="{AAAFADEF-EB9A-482D-81FE-17960D6845D4}" srcOrd="1" destOrd="0" presId="urn:microsoft.com/office/officeart/2018/2/layout/IconVerticalSolidList"/>
    <dgm:cxn modelId="{F57CD530-86A3-4A7E-A6F6-56108F776041}" type="presParOf" srcId="{F55E3361-E413-495E-9C26-FCED3CD59FCE}" destId="{5C00CAD6-DD5E-4CE1-8548-897073D73CC4}" srcOrd="2" destOrd="0" presId="urn:microsoft.com/office/officeart/2018/2/layout/IconVerticalSolidList"/>
    <dgm:cxn modelId="{5112C5A8-A243-4991-BD81-A379D06C53DE}" type="presParOf" srcId="{5C00CAD6-DD5E-4CE1-8548-897073D73CC4}" destId="{11E625E3-AD36-4CF4-8820-875EB981AA74}" srcOrd="0" destOrd="0" presId="urn:microsoft.com/office/officeart/2018/2/layout/IconVerticalSolidList"/>
    <dgm:cxn modelId="{32639DE0-02E2-4661-8AF4-A61FC3CA7E5E}" type="presParOf" srcId="{5C00CAD6-DD5E-4CE1-8548-897073D73CC4}" destId="{316BE6D7-EAB1-49E4-B09B-8A03E25B9997}" srcOrd="1" destOrd="0" presId="urn:microsoft.com/office/officeart/2018/2/layout/IconVerticalSolidList"/>
    <dgm:cxn modelId="{07F24EC6-003D-4E59-9428-EF65497F50A1}" type="presParOf" srcId="{5C00CAD6-DD5E-4CE1-8548-897073D73CC4}" destId="{853E4819-A20D-4DCE-B350-EB66753CCFB8}" srcOrd="2" destOrd="0" presId="urn:microsoft.com/office/officeart/2018/2/layout/IconVerticalSolidList"/>
    <dgm:cxn modelId="{E196F9EE-DF26-4EBE-AD9C-5152CF06DC37}" type="presParOf" srcId="{5C00CAD6-DD5E-4CE1-8548-897073D73CC4}" destId="{88727A80-8B90-4E65-8A50-41258F748F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552B0-C974-4E16-B735-F8649833390D}">
      <dsp:nvSpPr>
        <dsp:cNvPr id="0" name=""/>
        <dsp:cNvSpPr/>
      </dsp:nvSpPr>
      <dsp:spPr>
        <a:xfrm>
          <a:off x="3432578" y="673115"/>
          <a:ext cx="519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989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8763" y="716082"/>
        <a:ext cx="27524" cy="5504"/>
      </dsp:txXfrm>
    </dsp:sp>
    <dsp:sp modelId="{22DA792D-E2D9-40FB-A550-1D7FCE20B650}">
      <dsp:nvSpPr>
        <dsp:cNvPr id="0" name=""/>
        <dsp:cNvSpPr/>
      </dsp:nvSpPr>
      <dsp:spPr>
        <a:xfrm>
          <a:off x="1040924" y="798"/>
          <a:ext cx="2393453" cy="14360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81" tIns="123107" rIns="117281" bIns="12310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login</a:t>
          </a:r>
          <a:r>
            <a:rPr lang="en-US" sz="1400" b="0" i="0" kern="1200" baseline="0" dirty="0"/>
            <a:t> – Stores card number, PIN, role (Customer/Employee)</a:t>
          </a:r>
          <a:endParaRPr lang="en-US" sz="1400" kern="1200" dirty="0"/>
        </a:p>
      </dsp:txBody>
      <dsp:txXfrm>
        <a:off x="1040924" y="798"/>
        <a:ext cx="2393453" cy="1436072"/>
      </dsp:txXfrm>
    </dsp:sp>
    <dsp:sp modelId="{D46B32D1-8717-494D-A876-F6F8BCEAC206}">
      <dsp:nvSpPr>
        <dsp:cNvPr id="0" name=""/>
        <dsp:cNvSpPr/>
      </dsp:nvSpPr>
      <dsp:spPr>
        <a:xfrm>
          <a:off x="6376526" y="673115"/>
          <a:ext cx="519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9894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22711" y="716082"/>
        <a:ext cx="27524" cy="5504"/>
      </dsp:txXfrm>
    </dsp:sp>
    <dsp:sp modelId="{EC31F7E7-4A9D-4CA1-9974-E2A206B0465F}">
      <dsp:nvSpPr>
        <dsp:cNvPr id="0" name=""/>
        <dsp:cNvSpPr/>
      </dsp:nvSpPr>
      <dsp:spPr>
        <a:xfrm>
          <a:off x="3984873" y="798"/>
          <a:ext cx="2393453" cy="14360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81" tIns="123107" rIns="117281" bIns="12310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customerdetails1 &amp; 2</a:t>
          </a:r>
          <a:r>
            <a:rPr lang="en-US" sz="1400" b="0" i="0" kern="1200" baseline="0"/>
            <a:t> – Holds personal, contact, and demographic info</a:t>
          </a:r>
          <a:endParaRPr lang="en-US" sz="1400" kern="1200"/>
        </a:p>
      </dsp:txBody>
      <dsp:txXfrm>
        <a:off x="3984873" y="798"/>
        <a:ext cx="2393453" cy="1436072"/>
      </dsp:txXfrm>
    </dsp:sp>
    <dsp:sp modelId="{7ED47135-D7AC-466D-B25B-5B54FC2E5FFE}">
      <dsp:nvSpPr>
        <dsp:cNvPr id="0" name=""/>
        <dsp:cNvSpPr/>
      </dsp:nvSpPr>
      <dsp:spPr>
        <a:xfrm>
          <a:off x="2237651" y="1435071"/>
          <a:ext cx="5887896" cy="519894"/>
        </a:xfrm>
        <a:custGeom>
          <a:avLst/>
          <a:gdLst/>
          <a:ahLst/>
          <a:cxnLst/>
          <a:rect l="0" t="0" r="0" b="0"/>
          <a:pathLst>
            <a:path>
              <a:moveTo>
                <a:pt x="5887896" y="0"/>
              </a:moveTo>
              <a:lnTo>
                <a:pt x="5887896" y="277047"/>
              </a:lnTo>
              <a:lnTo>
                <a:pt x="0" y="277047"/>
              </a:lnTo>
              <a:lnTo>
                <a:pt x="0" y="519894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3760" y="1692266"/>
        <a:ext cx="295678" cy="5504"/>
      </dsp:txXfrm>
    </dsp:sp>
    <dsp:sp modelId="{09E83495-F514-4241-8493-4328DE84B903}">
      <dsp:nvSpPr>
        <dsp:cNvPr id="0" name=""/>
        <dsp:cNvSpPr/>
      </dsp:nvSpPr>
      <dsp:spPr>
        <a:xfrm>
          <a:off x="6928821" y="798"/>
          <a:ext cx="2393453" cy="14360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81" tIns="123107" rIns="117281" bIns="12310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account</a:t>
          </a:r>
          <a:r>
            <a:rPr lang="en-US" sz="1400" b="0" i="0" kern="1200" baseline="0"/>
            <a:t> – Captures account type for each user</a:t>
          </a:r>
          <a:endParaRPr lang="en-US" sz="1400" kern="1200"/>
        </a:p>
      </dsp:txBody>
      <dsp:txXfrm>
        <a:off x="6928821" y="798"/>
        <a:ext cx="2393453" cy="1436072"/>
      </dsp:txXfrm>
    </dsp:sp>
    <dsp:sp modelId="{27ACB91D-2500-48DD-B863-73B2A9801A8F}">
      <dsp:nvSpPr>
        <dsp:cNvPr id="0" name=""/>
        <dsp:cNvSpPr/>
      </dsp:nvSpPr>
      <dsp:spPr>
        <a:xfrm>
          <a:off x="3432578" y="2659681"/>
          <a:ext cx="519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9894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8763" y="2702649"/>
        <a:ext cx="27524" cy="5504"/>
      </dsp:txXfrm>
    </dsp:sp>
    <dsp:sp modelId="{F814F1C2-5B97-48DF-9686-FDEB4B2EF58E}">
      <dsp:nvSpPr>
        <dsp:cNvPr id="0" name=""/>
        <dsp:cNvSpPr/>
      </dsp:nvSpPr>
      <dsp:spPr>
        <a:xfrm>
          <a:off x="1040924" y="1987365"/>
          <a:ext cx="2393453" cy="14360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81" tIns="123107" rIns="117281" bIns="12310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bank</a:t>
          </a:r>
          <a:r>
            <a:rPr lang="en-US" sz="1400" b="0" i="0" kern="1200" baseline="0"/>
            <a:t> – Logs deposits, withdrawals, with date &amp; amount</a:t>
          </a:r>
          <a:endParaRPr lang="en-US" sz="1400" kern="1200"/>
        </a:p>
      </dsp:txBody>
      <dsp:txXfrm>
        <a:off x="1040924" y="1987365"/>
        <a:ext cx="2393453" cy="1436072"/>
      </dsp:txXfrm>
    </dsp:sp>
    <dsp:sp modelId="{9FBE5BFE-35E5-4D69-ABDC-B65A81E3A2F0}">
      <dsp:nvSpPr>
        <dsp:cNvPr id="0" name=""/>
        <dsp:cNvSpPr/>
      </dsp:nvSpPr>
      <dsp:spPr>
        <a:xfrm>
          <a:off x="6376526" y="2659681"/>
          <a:ext cx="519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9894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22711" y="2702649"/>
        <a:ext cx="27524" cy="5504"/>
      </dsp:txXfrm>
    </dsp:sp>
    <dsp:sp modelId="{2483A14E-B8B7-4EF1-A19D-C7F8E2062EB0}">
      <dsp:nvSpPr>
        <dsp:cNvPr id="0" name=""/>
        <dsp:cNvSpPr/>
      </dsp:nvSpPr>
      <dsp:spPr>
        <a:xfrm>
          <a:off x="3984873" y="1987365"/>
          <a:ext cx="2393453" cy="14360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81" tIns="123107" rIns="117281" bIns="12310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user_access</a:t>
          </a:r>
          <a:r>
            <a:rPr lang="en-US" sz="1400" b="0" i="0" kern="1200" baseline="0"/>
            <a:t> – Manages Aadhaar/PAN-based access control</a:t>
          </a:r>
          <a:endParaRPr lang="en-US" sz="1400" kern="1200"/>
        </a:p>
      </dsp:txBody>
      <dsp:txXfrm>
        <a:off x="3984873" y="1987365"/>
        <a:ext cx="2393453" cy="1436072"/>
      </dsp:txXfrm>
    </dsp:sp>
    <dsp:sp modelId="{CC689CBF-1607-4A53-97F0-B0A2A73C6C77}">
      <dsp:nvSpPr>
        <dsp:cNvPr id="0" name=""/>
        <dsp:cNvSpPr/>
      </dsp:nvSpPr>
      <dsp:spPr>
        <a:xfrm>
          <a:off x="6928821" y="1987365"/>
          <a:ext cx="2393453" cy="14360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81" tIns="123107" rIns="117281" bIns="12310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signup_requests</a:t>
          </a:r>
          <a:r>
            <a:rPr lang="en-US" sz="1400" b="0" i="0" kern="1200" baseline="0"/>
            <a:t> – Tracks new customer signup status (Pending/Approved/Denied)</a:t>
          </a:r>
          <a:endParaRPr lang="en-US" sz="1400" kern="1200"/>
        </a:p>
      </dsp:txBody>
      <dsp:txXfrm>
        <a:off x="6928821" y="1987365"/>
        <a:ext cx="2393453" cy="1436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CCB84-20F4-48FE-B72B-7A7AE3FAA6EA}">
      <dsp:nvSpPr>
        <dsp:cNvPr id="0" name=""/>
        <dsp:cNvSpPr/>
      </dsp:nvSpPr>
      <dsp:spPr>
        <a:xfrm>
          <a:off x="0" y="556438"/>
          <a:ext cx="10363200" cy="1027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983BC-A76C-427E-A3F7-12D0A777D614}">
      <dsp:nvSpPr>
        <dsp:cNvPr id="0" name=""/>
        <dsp:cNvSpPr/>
      </dsp:nvSpPr>
      <dsp:spPr>
        <a:xfrm>
          <a:off x="310749" y="787574"/>
          <a:ext cx="564999" cy="5649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D1ECB-CD3E-4163-A508-975844A9D7BE}">
      <dsp:nvSpPr>
        <dsp:cNvPr id="0" name=""/>
        <dsp:cNvSpPr/>
      </dsp:nvSpPr>
      <dsp:spPr>
        <a:xfrm>
          <a:off x="1186498" y="556438"/>
          <a:ext cx="9176701" cy="1027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20" tIns="108720" rIns="108720" bIns="10872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Simulates a real-world bank with secure workflows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86498" y="556438"/>
        <a:ext cx="9176701" cy="1027271"/>
      </dsp:txXfrm>
    </dsp:sp>
    <dsp:sp modelId="{11E625E3-AD36-4CF4-8820-875EB981AA74}">
      <dsp:nvSpPr>
        <dsp:cNvPr id="0" name=""/>
        <dsp:cNvSpPr/>
      </dsp:nvSpPr>
      <dsp:spPr>
        <a:xfrm>
          <a:off x="0" y="1840527"/>
          <a:ext cx="10363200" cy="1027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BE6D7-EAB1-49E4-B09B-8A03E25B9997}">
      <dsp:nvSpPr>
        <dsp:cNvPr id="0" name=""/>
        <dsp:cNvSpPr/>
      </dsp:nvSpPr>
      <dsp:spPr>
        <a:xfrm>
          <a:off x="310749" y="2071663"/>
          <a:ext cx="564999" cy="5649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27A80-8B90-4E65-8A50-41258F748FEF}">
      <dsp:nvSpPr>
        <dsp:cNvPr id="0" name=""/>
        <dsp:cNvSpPr/>
      </dsp:nvSpPr>
      <dsp:spPr>
        <a:xfrm>
          <a:off x="1186498" y="1840527"/>
          <a:ext cx="9176701" cy="1027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20" tIns="108720" rIns="108720" bIns="10872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Easy to extend with email approvals and encryption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86498" y="1840527"/>
        <a:ext cx="9176701" cy="1027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76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3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4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3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7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3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0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2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5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4512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277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0824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7663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73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09706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4762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5257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381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95025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488A36-B0CB-7B46-C2A6-BA57D39EC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/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614BA2-9387-F1B5-B7DB-B34DAE90F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80DA6A-71F3-6286-F60A-EEEC9188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98B46-5DFC-3487-EB05-148905CA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768F8E-3DFF-8D92-E3CF-5AE5F6D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3A1EA-5EE3-D81A-D135-860F481F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A58FF-2FB1-3B78-FDCF-E5DC2EFE5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58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1527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7B93E-437F-D9D6-D3D1-6DE5F025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4AAE1C-171A-32A3-E6FD-75252CAB8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/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81E4B7-6D97-63BF-7E87-5E71F8BD8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DBF26-BAB3-D5FD-5EA7-310263D4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40584B-2A03-52F7-B667-9CD1A2BD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C0872-DC48-53B1-8569-7A913D92D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35D700-0F05-E0E7-FB42-2FC890C2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00B3F-62BE-8535-5239-46279DF1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297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4400" b="0" i="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7B33CF-0773-56F3-9F3B-1619AA6667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24" y="2189377"/>
            <a:ext cx="3568990" cy="3517679"/>
          </a:xfrm>
        </p:spPr>
        <p:txBody>
          <a:bodyPr tIns="0" b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B4A43A1-5A81-D0D1-BD71-0485EDDD4CC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01469" y="2189377"/>
            <a:ext cx="6565769" cy="35176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A39699-E09B-80CC-75A3-1A20865AB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96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2010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8788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E30B1-7066-9D31-7A11-7B81B65D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E672D-C862-C853-0730-15E3C4953D67}"/>
              </a:ext>
            </a:extLst>
          </p:cNvPr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0336ED-3DCB-4524-8A3F-9FBBD0B18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15F86B-1A6A-ECD5-F63A-4280BADEF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5534F0-444E-1FA5-FC8F-F04505FC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9972F-DA18-8749-FF59-A83CA1E1F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7D80A1-B7E7-2F80-975E-2E87C591BB67}"/>
              </a:ext>
            </a:extLst>
          </p:cNvPr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88F6AB-6890-F7DE-7C01-CE237F778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6575E3-45E3-206E-9037-D8FD562B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E4BC31-600E-ECD3-1E7F-FE4F6F72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3F8CA839-B327-1ECD-C35D-02164F5BB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/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1A97957-D274-4D24-1862-D53BF728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/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4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561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130D9-40F7-D817-3F42-72C9D58579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843" y="667582"/>
            <a:ext cx="5102717" cy="2482018"/>
          </a:xfrm>
        </p:spPr>
        <p:txBody>
          <a:bodyPr anchor="t" anchorCtr="0">
            <a:no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8A7439-0E5E-18D2-A4C7-D377032ED2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668964" y="667582"/>
            <a:ext cx="5827220" cy="2482018"/>
          </a:xfrm>
        </p:spPr>
        <p:txBody>
          <a:bodyPr tIns="9144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843" y="3362959"/>
            <a:ext cx="11102339" cy="282745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B3B490-399A-EF1F-9626-CCCE0F5F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97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415B1A-CA14-E219-0C7F-0B38B168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096" y="1"/>
            <a:ext cx="5013088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A35BB-6689-91C0-7D75-944092B3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1949B5-8206-3159-8E9E-E95F2A9AA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83096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97BFBC-DA17-6BEB-A937-333E9504D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363569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9A5C70-EFC4-1BAB-285F-B317FAF47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073F905-5A3E-F9EB-B095-7A3A17C1E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249" t="13424" r="28018" b="11087"/>
          <a:stretch/>
        </p:blipFill>
        <p:spPr>
          <a:xfrm>
            <a:off x="6472427" y="0"/>
            <a:ext cx="502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1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7AE2FB-B934-16AA-2537-04016B7F1A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5241927-0828-2C0E-290E-E82A357BC8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F6DF6-2D97-1E21-15A5-D0E9397E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1406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6FBD3-8FFB-2E51-CAC4-CFB7B5AF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620B83B-1673-865A-1958-873C4765EFA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89020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105342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C4E27-95CA-78A5-BD7A-6109D75C8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AE4F7BC-B724-2456-4104-1C5E254EEF3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22178" y="2198914"/>
            <a:ext cx="6487908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22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9941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3657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21213" y="2198914"/>
            <a:ext cx="6154347" cy="34459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A46AB-E26C-4F66-A0B8-4CDBD5F40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68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61904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02F1FD3-6A03-65D9-EE3B-3A0AE0FD8D8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0688" y="2189377"/>
            <a:ext cx="10661840" cy="3490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7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523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7318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983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451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2022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86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9" r:id="rId20"/>
    <p:sldLayoutId id="2147483930" r:id="rId21"/>
    <p:sldLayoutId id="2147483931" r:id="rId22"/>
    <p:sldLayoutId id="2147483932" r:id="rId23"/>
    <p:sldLayoutId id="2147483933" r:id="rId24"/>
    <p:sldLayoutId id="2147483934" r:id="rId25"/>
    <p:sldLayoutId id="2147483898" r:id="rId26"/>
    <p:sldLayoutId id="2147483900" r:id="rId27"/>
    <p:sldLayoutId id="2147483901" r:id="rId28"/>
    <p:sldLayoutId id="2147483902" r:id="rId29"/>
    <p:sldLayoutId id="2147483905" r:id="rId30"/>
    <p:sldLayoutId id="2147483906" r:id="rId3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E559B7-FFF0-4CD8-9260-633468131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BC9E0-1901-4FD9-90B5-82D9EE51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598714"/>
            <a:ext cx="10077994" cy="5083629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management system(java swing AWT &amp; MYSQL)</a:t>
            </a:r>
            <a:b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 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Billakanti Sindhuja</a:t>
            </a:r>
            <a:b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Vallurupalli Madhuri</a:t>
            </a:r>
            <a:b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Artham Vamshi</a:t>
            </a:r>
            <a:b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Gunduka Hindu Preethi</a:t>
            </a:r>
            <a:b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Ganji Akhil Chandra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Organization: 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Accenture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Mentors:  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Vikas Dishoriya</a:t>
            </a:r>
            <a:b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Piyush Josh</a:t>
            </a:r>
            <a:b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Naman Jain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Submission: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13-06-2025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4C4670-C052-1B2E-C176-B874EC1D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3752"/>
            <a:ext cx="2991267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988E4-102D-E588-B236-A34D9E7E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Screens  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B185D1F-9C25-BABE-44C0-DE74717496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85656" y="2273300"/>
            <a:ext cx="6291943" cy="3517899"/>
          </a:xfrm>
        </p:spPr>
        <p:txBody>
          <a:bodyPr>
            <a:normAutofit/>
          </a:bodyPr>
          <a:lstStyle/>
          <a:p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change: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33B595-DA05-C272-1C41-09A79A33C06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189163"/>
            <a:ext cx="3568700" cy="3517900"/>
          </a:xfrm>
        </p:spPr>
        <p:txBody>
          <a:bodyPr>
            <a:normAutofit/>
          </a:bodyPr>
          <a:lstStyle/>
          <a:p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cash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059F3-4E45-457B-ED5D-D6818525B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94" y="2827903"/>
            <a:ext cx="4079849" cy="2641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B699F1-3228-E6B2-F2B8-CFD49EB97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753" y="2700447"/>
            <a:ext cx="4354733" cy="28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1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458798-14B3-4E65-8F8B-DCED649C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and Validation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38E98B-EC1E-C49B-5AFE-422481E091E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913774" y="2647985"/>
            <a:ext cx="721447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transaction screens tested manually through GUI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Verified PIN validation, balance checks, and error handling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Aadhar and PAN validation checked during new user registration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Approval status polling logic tested and confirmed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database operations tested using JDBC and MySQL Workbench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5FD66AD-F50E-028D-B4E4-7C072A55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39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 </a:t>
            </a:r>
          </a:p>
        </p:txBody>
      </p:sp>
      <p:graphicFrame>
        <p:nvGraphicFramePr>
          <p:cNvPr id="29" name="Rectangle 2">
            <a:extLst>
              <a:ext uri="{FF2B5EF4-FFF2-40B4-BE49-F238E27FC236}">
                <a16:creationId xmlns:a16="http://schemas.microsoft.com/office/drawing/2014/main" id="{482AB956-2221-0384-4F15-F19A1569BB2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03811137"/>
              </p:ext>
            </p:extLst>
          </p:nvPr>
        </p:nvGraphicFramePr>
        <p:xfrm>
          <a:off x="914400" y="2366963"/>
          <a:ext cx="10363200" cy="34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Learnings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A51F58-A747-A554-E4D7-D986A0B280B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913774" y="2509485"/>
            <a:ext cx="460574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loading errors.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UI refresh for approval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Card &amp; PIN generation without duplicates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JDBC integration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collaboration &amp; debugging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1A3A-641F-AA5C-AAF0-A0EEB05B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sz="5200" dirty="0"/>
              <a:t> 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54FE10E-932B-7111-635A-2D88FA7EA26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51540879"/>
              </p:ext>
            </p:extLst>
          </p:nvPr>
        </p:nvGraphicFramePr>
        <p:xfrm>
          <a:off x="914400" y="2366963"/>
          <a:ext cx="10363200" cy="34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893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11C77-7168-EA79-7F75-E84470355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532" y="1785804"/>
            <a:ext cx="4720545" cy="2600593"/>
          </a:xfrm>
        </p:spPr>
        <p:txBody>
          <a:bodyPr anchor="b">
            <a:normAutofit/>
          </a:bodyPr>
          <a:lstStyle/>
          <a:p>
            <a:pPr algn="l"/>
            <a:br>
              <a:rPr lang="en-US" sz="4400" dirty="0"/>
            </a:br>
            <a:br>
              <a:rPr lang="en-US" sz="4400" dirty="0"/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AA50D-54FB-CCAE-12C9-1B00C3C34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9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828563"/>
            <a:ext cx="9765112" cy="84783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AABF97A-161D-F04E-F09B-35EB538C2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2886" y="2092542"/>
            <a:ext cx="1049264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Screens (UI Flow)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&amp;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Learnings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6A23B90-D6E2-D980-7780-B6FC54FD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0FD4B5-4088-0CC7-E6CC-DEA779045EB0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43F85-9478-48C6-130C-2EDD235B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2FBD3-6530-7790-E5CA-9744C39E8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 simple </a:t>
            </a:r>
            <a:r>
              <a:rPr 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management system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GUI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lets users:</a:t>
            </a:r>
          </a:p>
          <a:p>
            <a:pPr marL="0" indent="0">
              <a:buNone/>
            </a:pPr>
            <a:r>
              <a:rPr 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 or withdraw money</a:t>
            </a:r>
            <a:b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balance</a:t>
            </a:r>
            <a:b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.Fast cash</a:t>
            </a:r>
            <a:b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.Get mini statements (download/email)</a:t>
            </a:r>
            <a:b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.Change their PIN securely</a:t>
            </a:r>
            <a:b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 can also </a:t>
            </a:r>
            <a:r>
              <a:rPr 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approve new customers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the system realistic and safe to use.</a:t>
            </a:r>
            <a:br>
              <a:rPr lang="en-US" sz="4800" dirty="0"/>
            </a:br>
            <a:br>
              <a:rPr lang="en-US" sz="4800" dirty="0"/>
            </a:br>
            <a:endParaRPr lang="en-US" sz="2000" cap="none" dirty="0"/>
          </a:p>
        </p:txBody>
      </p:sp>
    </p:spTree>
    <p:extLst>
      <p:ext uri="{BB962C8B-B14F-4D97-AF65-F5344CB8AC3E}">
        <p14:creationId xmlns:p14="http://schemas.microsoft.com/office/powerpoint/2010/main" val="230805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69A54C-0380-EE65-98CD-5CB65949F7F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user-friendly Bank Management System using Java Swing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 customers to securely log in and perform banking operations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 multi-step signup process for new customers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employees to approve or reject customer registrations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secure authentication with role-based access</a:t>
            </a:r>
          </a:p>
        </p:txBody>
      </p:sp>
    </p:spTree>
    <p:extLst>
      <p:ext uri="{BB962C8B-B14F-4D97-AF65-F5344CB8AC3E}">
        <p14:creationId xmlns:p14="http://schemas.microsoft.com/office/powerpoint/2010/main" val="404560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D891325-747F-0111-A3E1-30E970C4F1B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Java Swing-based application with MySQL backend for managing banking operations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role-based access for employees and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Enabled employees to approve or reject new customer signups.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Provided secure features like deposit, withdrawal, balance check, PIN change, and mini-statement.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intuitive UI screens for seamless navigation and real-time user interaction.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53F77DE-9A00-003D-3E35-AA011DA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D73156-2390-BB42-48B5-818ECA165475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3F5A47-5446-3B4A-5F7A-CD706F16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1365024"/>
            <a:ext cx="11353800" cy="5247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A688A460-38EF-A8A2-1C91-B23FE1DE151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357258" y="359229"/>
            <a:ext cx="5040085" cy="10057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Menu → Signup/signin → Approval → Transactions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UI (Java Swing), DB (MySQL), Logic (JDBC)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40832"/>
            <a:ext cx="3342540" cy="24091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87496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4E2905-F6A1-6FD4-F2C9-694FAB88B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43" y="1481560"/>
            <a:ext cx="6299887" cy="37799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C64CEEC-83BF-60C7-B00E-F2DE1BC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65130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D4127B-77FC-88FA-A67B-2F6F7F9C85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2886" y="1665514"/>
            <a:ext cx="3881397" cy="458288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9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modules: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9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Deposit, withdraw, fast cash, balance inquiry, PIN change, mini statement</a:t>
            </a:r>
          </a:p>
          <a:p>
            <a:pPr>
              <a:lnSpc>
                <a:spcPct val="110000"/>
              </a:lnSpc>
              <a:buNone/>
            </a:pPr>
            <a:r>
              <a:rPr lang="en-US" sz="29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modules:</a:t>
            </a:r>
            <a:endParaRPr lang="en-US" sz="29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9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Login, approval dashboard, transactions</a:t>
            </a:r>
          </a:p>
          <a:p>
            <a:pPr>
              <a:lnSpc>
                <a:spcPct val="110000"/>
              </a:lnSpc>
              <a:buNone/>
            </a:pPr>
            <a:r>
              <a:rPr lang="en-US" sz="29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flow:</a:t>
            </a:r>
            <a:endParaRPr lang="en-US" sz="29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9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 → page 2 → page 3 → waiting for approval → approval/rejection</a:t>
            </a:r>
          </a:p>
          <a:p>
            <a:pPr>
              <a:lnSpc>
                <a:spcPct val="110000"/>
              </a:lnSpc>
              <a:buNone/>
            </a:pPr>
            <a:r>
              <a:rPr lang="en-US" sz="29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used:</a:t>
            </a:r>
            <a:endParaRPr lang="en-US" sz="29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9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swing for UI with icons/images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9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(JDBC) for backend integration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15832-3B88-48CF-8043-95E6A490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4334869" cy="840729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89768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5544-C200-BEF3-61CE-CCB5EE89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Screens(UI Flow)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F21B78C-B88B-78D0-BEA2-0182B4ED93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7800" y="2273300"/>
            <a:ext cx="6019800" cy="3517899"/>
          </a:xfrm>
        </p:spPr>
        <p:txBody>
          <a:bodyPr>
            <a:normAutofit/>
          </a:bodyPr>
          <a:lstStyle/>
          <a:p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 withdraw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E4A32E4-179C-6FC0-8A0F-65F16380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BB553-FBD9-46C4-F61C-B8DE2D986DE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0622" y="2189163"/>
            <a:ext cx="4232281" cy="3517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59EF0-B474-87FC-F20C-10F79A72A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3" y="2916040"/>
            <a:ext cx="4232281" cy="2605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F1014-478E-4267-0720-5A9F0E323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000" y="2916040"/>
            <a:ext cx="4278229" cy="287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6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DD3376-2BB5-D208-489F-2CF4AEDE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Screens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DD2012D-7B70-42D0-D19B-386995BA56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3142" y="2214694"/>
            <a:ext cx="6814457" cy="3576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statement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99A3C9AE-6440-E266-03D1-504E4CB4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C98E43-FA1C-D09B-6F67-F07EC6C49DC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198688"/>
            <a:ext cx="3932238" cy="3670300"/>
          </a:xfrm>
        </p:spPr>
        <p:txBody>
          <a:bodyPr>
            <a:normAutofit/>
          </a:bodyPr>
          <a:lstStyle/>
          <a:p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 enquiry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BD521C-8A41-8CBB-13AF-A59436A2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9" y="2752360"/>
            <a:ext cx="3498232" cy="28973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1E9FD9-6B44-6E93-A02A-646251937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602" y="2868042"/>
            <a:ext cx="6193424" cy="27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433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665E41-66EB-401D-940D-8E7024721B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9436BC-77AE-4AEE-A282-4E162A1CA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B37DAF-AFAF-4561-A80B-C76198EBD31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2374</TotalTime>
  <Words>580</Words>
  <Application>Microsoft Office PowerPoint</Application>
  <PresentationFormat>Widescreen</PresentationFormat>
  <Paragraphs>113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Dante (Headings)2</vt:lpstr>
      <vt:lpstr>Helvetica Neue Medium</vt:lpstr>
      <vt:lpstr>Times New Roman</vt:lpstr>
      <vt:lpstr>Tw Cen MT</vt:lpstr>
      <vt:lpstr>Droplet</vt:lpstr>
      <vt:lpstr>Title: Bank management system(java swing AWT &amp; MYSQL)    Presented By:  Billakanti Sindhuja                                      Vallurupalli Madhuri                              Artham Vamshi                                            Gunduka Hindu Preethi                                       Ganji Akhil Chandra  Organization: Accenture    Mentors:  Vikas Dishoriya                       Piyush Josh                       Naman Jain          Date of Submission: 13-06-2025</vt:lpstr>
      <vt:lpstr>Agenda</vt:lpstr>
      <vt:lpstr>Introduction   </vt:lpstr>
      <vt:lpstr>Project Objectives</vt:lpstr>
      <vt:lpstr>Proposed Solution</vt:lpstr>
      <vt:lpstr> Workflow</vt:lpstr>
      <vt:lpstr>Implementation</vt:lpstr>
      <vt:lpstr>Key Screens(UI Flow)</vt:lpstr>
      <vt:lpstr>UI Screens</vt:lpstr>
      <vt:lpstr>UI Screens  </vt:lpstr>
      <vt:lpstr>Testing and Validation</vt:lpstr>
      <vt:lpstr>Database Design  </vt:lpstr>
      <vt:lpstr>Challenges and Learnings</vt:lpstr>
      <vt:lpstr>Conclusion </vt:lpstr>
      <vt:lpstr>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Sindhuja, Billakanti</dc:creator>
  <cp:lastModifiedBy>Sindhuja, Billakanti</cp:lastModifiedBy>
  <cp:revision>12</cp:revision>
  <dcterms:created xsi:type="dcterms:W3CDTF">2025-06-12T06:44:52Z</dcterms:created>
  <dcterms:modified xsi:type="dcterms:W3CDTF">2025-06-16T06:11:08Z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